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82" r:id="rId6"/>
    <p:sldId id="268" r:id="rId7"/>
    <p:sldId id="270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92" autoAdjust="0"/>
  </p:normalViewPr>
  <p:slideViewPr>
    <p:cSldViewPr>
      <p:cViewPr varScale="1">
        <p:scale>
          <a:sx n="54" d="100"/>
          <a:sy n="54" d="100"/>
        </p:scale>
        <p:origin x="131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082-80E3-401A-8A94-9E60643CD6A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5CAF-6560-4D14-A5B0-647AD587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9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082-80E3-401A-8A94-9E60643CD6A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5CAF-6560-4D14-A5B0-647AD587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082-80E3-401A-8A94-9E60643CD6A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5CAF-6560-4D14-A5B0-647AD587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2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082-80E3-401A-8A94-9E60643CD6A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5CAF-6560-4D14-A5B0-647AD587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082-80E3-401A-8A94-9E60643CD6A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5CAF-6560-4D14-A5B0-647AD587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8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082-80E3-401A-8A94-9E60643CD6A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5CAF-6560-4D14-A5B0-647AD587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7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082-80E3-401A-8A94-9E60643CD6A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5CAF-6560-4D14-A5B0-647AD587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082-80E3-401A-8A94-9E60643CD6A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5CAF-6560-4D14-A5B0-647AD587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0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082-80E3-401A-8A94-9E60643CD6A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5CAF-6560-4D14-A5B0-647AD587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8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082-80E3-401A-8A94-9E60643CD6A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5CAF-6560-4D14-A5B0-647AD587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5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082-80E3-401A-8A94-9E60643CD6A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5CAF-6560-4D14-A5B0-647AD587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5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D4082-80E3-401A-8A94-9E60643CD6A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95CAF-6560-4D14-A5B0-647AD587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https://intellilink.spendmanagement.visa.com/secure/welcome.asp?logoff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PNC BANK P-CARD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TRANSACTION CODING AND EXPENSE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9639" y="5498068"/>
            <a:ext cx="134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“Save.”</a:t>
            </a:r>
            <a:endParaRPr lang="en-US" dirty="0"/>
          </a:p>
        </p:txBody>
      </p:sp>
      <p:pic>
        <p:nvPicPr>
          <p:cNvPr id="2" name="Picture 1" descr="Visa IntelliLink Spend Management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" b="18083"/>
          <a:stretch/>
        </p:blipFill>
        <p:spPr>
          <a:xfrm>
            <a:off x="152400" y="152400"/>
            <a:ext cx="8452284" cy="4716856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6629400" y="4800600"/>
            <a:ext cx="3048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0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a IntelliLink Spend Management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10875" r="33366" b="17466"/>
          <a:stretch/>
        </p:blipFill>
        <p:spPr>
          <a:xfrm>
            <a:off x="599137" y="1981200"/>
            <a:ext cx="8202628" cy="479003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7315200" y="3810000"/>
            <a:ext cx="457200" cy="566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1800" y="31636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to print expense report.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a IntelliLink Spend Management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1" t="10155" r="22970" b="1269"/>
          <a:stretch/>
        </p:blipFill>
        <p:spPr>
          <a:xfrm>
            <a:off x="1676400" y="152400"/>
            <a:ext cx="6019800" cy="5411709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6553200" y="5640309"/>
            <a:ext cx="457200" cy="6080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93832" y="5879068"/>
            <a:ext cx="271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and save the PDF 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err="1" smtClean="0"/>
              <a:t>Pcard</a:t>
            </a:r>
            <a:r>
              <a:rPr lang="en-US" dirty="0" smtClean="0"/>
              <a:t>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https://intellilink.spendmanagement.visa.com/secure/welcome.asp?logoff=1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Visa IntelliLink Spend Management -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6"/>
          <a:stretch/>
        </p:blipFill>
        <p:spPr>
          <a:xfrm>
            <a:off x="10562" y="2209800"/>
            <a:ext cx="9144000" cy="418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754532" cy="492442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28600" y="32004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5867400"/>
            <a:ext cx="234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“Card Expenses”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22" y="1295400"/>
            <a:ext cx="8727063" cy="43434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8382000" y="990600"/>
            <a:ext cx="749968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9400" y="5758934"/>
            <a:ext cx="409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the arrow at the end of each charge.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381000"/>
            <a:ext cx="9042399" cy="508635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7315200" y="1524000"/>
            <a:ext cx="381000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7315200" y="4343400"/>
            <a:ext cx="381000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6172200"/>
            <a:ext cx="489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“+” to select Account Number and Project 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sa IntelliLink Spend Management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7" t="6457" r="34835" b="6457"/>
          <a:stretch/>
        </p:blipFill>
        <p:spPr>
          <a:xfrm>
            <a:off x="1447800" y="609599"/>
            <a:ext cx="6261980" cy="428910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800100" y="1523246"/>
            <a:ext cx="1295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676401" y="2279021"/>
            <a:ext cx="1295400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543" y="115391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“Home.”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023450"/>
            <a:ext cx="1066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“Expense Reports.”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1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a IntelliLink Spend Management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t="14253" r="2600" b="2566"/>
          <a:stretch/>
        </p:blipFill>
        <p:spPr>
          <a:xfrm>
            <a:off x="1322623" y="1600201"/>
            <a:ext cx="6283316" cy="4800599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3429000" y="1143000"/>
            <a:ext cx="4572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762000"/>
            <a:ext cx="249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 report description.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2667000"/>
            <a:ext cx="1774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Exp</a:t>
            </a:r>
            <a:r>
              <a:rPr lang="en-US" sz="1400" dirty="0" smtClean="0"/>
              <a:t> </a:t>
            </a:r>
            <a:r>
              <a:rPr lang="en-US" sz="1400" dirty="0" err="1" smtClean="0"/>
              <a:t>Rpt</a:t>
            </a:r>
            <a:r>
              <a:rPr lang="en-US" sz="1400" dirty="0" smtClean="0"/>
              <a:t> </a:t>
            </a:r>
            <a:r>
              <a:rPr lang="en-US" sz="1400" dirty="0" err="1" smtClean="0"/>
              <a:t>HuiA</a:t>
            </a:r>
            <a:r>
              <a:rPr lang="en-US" sz="1400" dirty="0" smtClean="0"/>
              <a:t> 2016-06</a:t>
            </a:r>
            <a:endParaRPr lang="en-US" sz="1400" dirty="0"/>
          </a:p>
        </p:txBody>
      </p:sp>
      <p:sp>
        <p:nvSpPr>
          <p:cNvPr id="6" name="Down Arrow 5"/>
          <p:cNvSpPr/>
          <p:nvPr/>
        </p:nvSpPr>
        <p:spPr>
          <a:xfrm>
            <a:off x="6096000" y="54864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5421868"/>
            <a:ext cx="134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“Save.”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8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a IntelliLink Spend Management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9938" r="1049" b="52193"/>
          <a:stretch/>
        </p:blipFill>
        <p:spPr>
          <a:xfrm>
            <a:off x="443620" y="814811"/>
            <a:ext cx="8265814" cy="2462543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2819400" y="2743200"/>
            <a:ext cx="242316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819400"/>
            <a:ext cx="234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previous month.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3124200" y="2743200"/>
            <a:ext cx="3048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2831068"/>
            <a:ext cx="118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“OK.”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9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a IntelliLink Spend Management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9659" r="2657" b="42308"/>
          <a:stretch/>
        </p:blipFill>
        <p:spPr>
          <a:xfrm>
            <a:off x="479834" y="805757"/>
            <a:ext cx="8093798" cy="3123447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3657600" y="3733800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62161" y="3962400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“Select All.”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92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PNC BANK P-CARD</vt:lpstr>
      <vt:lpstr>Go to Pcard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Philadelphia Biblical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PNC BANK P-CARD</dc:title>
  <dc:creator>Andrew Hui</dc:creator>
  <cp:lastModifiedBy>Andrew Hui</cp:lastModifiedBy>
  <cp:revision>51</cp:revision>
  <dcterms:created xsi:type="dcterms:W3CDTF">2016-07-05T16:14:24Z</dcterms:created>
  <dcterms:modified xsi:type="dcterms:W3CDTF">2021-08-03T13:29:39Z</dcterms:modified>
</cp:coreProperties>
</file>